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</p:sldMasterIdLst>
  <p:sldIdLst>
    <p:sldId id="256" r:id="rId2"/>
    <p:sldId id="260" r:id="rId3"/>
    <p:sldId id="267" r:id="rId4"/>
    <p:sldId id="258" r:id="rId5"/>
    <p:sldId id="303" r:id="rId6"/>
    <p:sldId id="257" r:id="rId7"/>
    <p:sldId id="307" r:id="rId8"/>
    <p:sldId id="299" r:id="rId9"/>
    <p:sldId id="261" r:id="rId10"/>
    <p:sldId id="263" r:id="rId11"/>
    <p:sldId id="308" r:id="rId12"/>
    <p:sldId id="270" r:id="rId13"/>
    <p:sldId id="265" r:id="rId14"/>
    <p:sldId id="268" r:id="rId15"/>
    <p:sldId id="269" r:id="rId16"/>
    <p:sldId id="278" r:id="rId17"/>
    <p:sldId id="277" r:id="rId18"/>
    <p:sldId id="279" r:id="rId19"/>
    <p:sldId id="293" r:id="rId20"/>
    <p:sldId id="281" r:id="rId21"/>
    <p:sldId id="283" r:id="rId22"/>
    <p:sldId id="304" r:id="rId23"/>
    <p:sldId id="302" r:id="rId24"/>
    <p:sldId id="298" r:id="rId25"/>
    <p:sldId id="284" r:id="rId26"/>
    <p:sldId id="306" r:id="rId27"/>
    <p:sldId id="309" r:id="rId28"/>
    <p:sldId id="305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14483AD-05EC-43BF-A35E-21032E84B75D}" v="678" dt="2026-04-28T03:39:37.44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713" autoAdjust="0"/>
    <p:restoredTop sz="94660"/>
  </p:normalViewPr>
  <p:slideViewPr>
    <p:cSldViewPr snapToGrid="0">
      <p:cViewPr varScale="1">
        <p:scale>
          <a:sx n="92" d="100"/>
          <a:sy n="92" d="100"/>
        </p:scale>
        <p:origin x="108" y="4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05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ervin Brookins" userId="06481a3770675abe" providerId="LiveId" clId="{362E8FAD-3D2D-4DE8-85FA-CE0368D47575}"/>
    <pc:docChg chg="custSel addSld delSld modSld sldOrd">
      <pc:chgData name="Mervin Brookins" userId="06481a3770675abe" providerId="LiveId" clId="{362E8FAD-3D2D-4DE8-85FA-CE0368D47575}" dt="2026-04-28T03:40:19.023" v="1374"/>
      <pc:docMkLst>
        <pc:docMk/>
      </pc:docMkLst>
      <pc:sldChg chg="addSp modSp mod ord setBg">
        <pc:chgData name="Mervin Brookins" userId="06481a3770675abe" providerId="LiveId" clId="{362E8FAD-3D2D-4DE8-85FA-CE0368D47575}" dt="2026-04-27T03:34:21.971" v="1292" actId="20577"/>
        <pc:sldMkLst>
          <pc:docMk/>
          <pc:sldMk cId="2283200552" sldId="257"/>
        </pc:sldMkLst>
        <pc:spChg chg="add mod">
          <ac:chgData name="Mervin Brookins" userId="06481a3770675abe" providerId="LiveId" clId="{362E8FAD-3D2D-4DE8-85FA-CE0368D47575}" dt="2026-04-27T03:34:21.971" v="1292" actId="20577"/>
          <ac:spMkLst>
            <pc:docMk/>
            <pc:sldMk cId="2283200552" sldId="257"/>
            <ac:spMk id="3" creationId="{F903B702-18A2-997F-494E-34EC77A611DE}"/>
          </ac:spMkLst>
        </pc:spChg>
      </pc:sldChg>
      <pc:sldChg chg="addSp modSp mod ord setBg">
        <pc:chgData name="Mervin Brookins" userId="06481a3770675abe" providerId="LiveId" clId="{362E8FAD-3D2D-4DE8-85FA-CE0368D47575}" dt="2026-04-26T21:22:19.628" v="524" actId="1076"/>
        <pc:sldMkLst>
          <pc:docMk/>
          <pc:sldMk cId="85616520" sldId="258"/>
        </pc:sldMkLst>
        <pc:spChg chg="add mod">
          <ac:chgData name="Mervin Brookins" userId="06481a3770675abe" providerId="LiveId" clId="{362E8FAD-3D2D-4DE8-85FA-CE0368D47575}" dt="2026-04-26T21:22:19.628" v="524" actId="1076"/>
          <ac:spMkLst>
            <pc:docMk/>
            <pc:sldMk cId="85616520" sldId="258"/>
            <ac:spMk id="3" creationId="{A5B71357-F58D-D804-9116-17D4C9F2643A}"/>
          </ac:spMkLst>
        </pc:spChg>
      </pc:sldChg>
      <pc:sldChg chg="ord setBg">
        <pc:chgData name="Mervin Brookins" userId="06481a3770675abe" providerId="LiveId" clId="{362E8FAD-3D2D-4DE8-85FA-CE0368D47575}" dt="2026-04-27T03:33:51.683" v="1278"/>
        <pc:sldMkLst>
          <pc:docMk/>
          <pc:sldMk cId="4149398774" sldId="260"/>
        </pc:sldMkLst>
      </pc:sldChg>
      <pc:sldChg chg="ord setBg">
        <pc:chgData name="Mervin Brookins" userId="06481a3770675abe" providerId="LiveId" clId="{362E8FAD-3D2D-4DE8-85FA-CE0368D47575}" dt="2026-04-24T21:34:06.935" v="243"/>
        <pc:sldMkLst>
          <pc:docMk/>
          <pc:sldMk cId="1830135713" sldId="261"/>
        </pc:sldMkLst>
      </pc:sldChg>
      <pc:sldChg chg="addSp modSp mod ord setBg">
        <pc:chgData name="Mervin Brookins" userId="06481a3770675abe" providerId="LiveId" clId="{362E8FAD-3D2D-4DE8-85FA-CE0368D47575}" dt="2026-04-26T21:44:59.031" v="1204" actId="1076"/>
        <pc:sldMkLst>
          <pc:docMk/>
          <pc:sldMk cId="3188604794" sldId="263"/>
        </pc:sldMkLst>
        <pc:spChg chg="add mod">
          <ac:chgData name="Mervin Brookins" userId="06481a3770675abe" providerId="LiveId" clId="{362E8FAD-3D2D-4DE8-85FA-CE0368D47575}" dt="2026-04-26T21:44:59.031" v="1204" actId="1076"/>
          <ac:spMkLst>
            <pc:docMk/>
            <pc:sldMk cId="3188604794" sldId="263"/>
            <ac:spMk id="3" creationId="{CDBEA3C8-BF24-B4FC-4840-D9A81963A5BD}"/>
          </ac:spMkLst>
        </pc:spChg>
      </pc:sldChg>
      <pc:sldChg chg="ord setBg">
        <pc:chgData name="Mervin Brookins" userId="06481a3770675abe" providerId="LiveId" clId="{362E8FAD-3D2D-4DE8-85FA-CE0368D47575}" dt="2026-04-26T21:30:10.436" v="870"/>
        <pc:sldMkLst>
          <pc:docMk/>
          <pc:sldMk cId="1534702492" sldId="265"/>
        </pc:sldMkLst>
      </pc:sldChg>
      <pc:sldChg chg="addSp modSp mod ord setBg">
        <pc:chgData name="Mervin Brookins" userId="06481a3770675abe" providerId="LiveId" clId="{362E8FAD-3D2D-4DE8-85FA-CE0368D47575}" dt="2026-04-27T03:33:48.055" v="1276"/>
        <pc:sldMkLst>
          <pc:docMk/>
          <pc:sldMk cId="3668951276" sldId="267"/>
        </pc:sldMkLst>
        <pc:spChg chg="add mod">
          <ac:chgData name="Mervin Brookins" userId="06481a3770675abe" providerId="LiveId" clId="{362E8FAD-3D2D-4DE8-85FA-CE0368D47575}" dt="2026-04-26T21:43:59.459" v="1145" actId="1076"/>
          <ac:spMkLst>
            <pc:docMk/>
            <pc:sldMk cId="3668951276" sldId="267"/>
            <ac:spMk id="3" creationId="{B884A698-1B45-D2D9-2290-A1605820AFEF}"/>
          </ac:spMkLst>
        </pc:spChg>
      </pc:sldChg>
      <pc:sldChg chg="ord setBg">
        <pc:chgData name="Mervin Brookins" userId="06481a3770675abe" providerId="LiveId" clId="{362E8FAD-3D2D-4DE8-85FA-CE0368D47575}" dt="2026-04-24T21:54:41.334" v="404"/>
        <pc:sldMkLst>
          <pc:docMk/>
          <pc:sldMk cId="2509044315" sldId="268"/>
        </pc:sldMkLst>
      </pc:sldChg>
      <pc:sldChg chg="ord">
        <pc:chgData name="Mervin Brookins" userId="06481a3770675abe" providerId="LiveId" clId="{362E8FAD-3D2D-4DE8-85FA-CE0368D47575}" dt="2026-04-24T21:39:14.726" v="277"/>
        <pc:sldMkLst>
          <pc:docMk/>
          <pc:sldMk cId="999696134" sldId="269"/>
        </pc:sldMkLst>
      </pc:sldChg>
      <pc:sldChg chg="addSp modSp mod ord">
        <pc:chgData name="Mervin Brookins" userId="06481a3770675abe" providerId="LiveId" clId="{362E8FAD-3D2D-4DE8-85FA-CE0368D47575}" dt="2026-04-26T20:56:39.296" v="498" actId="1076"/>
        <pc:sldMkLst>
          <pc:docMk/>
          <pc:sldMk cId="2614015943" sldId="270"/>
        </pc:sldMkLst>
        <pc:spChg chg="add mod">
          <ac:chgData name="Mervin Brookins" userId="06481a3770675abe" providerId="LiveId" clId="{362E8FAD-3D2D-4DE8-85FA-CE0368D47575}" dt="2026-04-26T20:56:39.296" v="498" actId="1076"/>
          <ac:spMkLst>
            <pc:docMk/>
            <pc:sldMk cId="2614015943" sldId="270"/>
            <ac:spMk id="3" creationId="{A3E97889-CE9A-C6C5-AF2F-E8BB6560F557}"/>
          </ac:spMkLst>
        </pc:spChg>
      </pc:sldChg>
      <pc:sldChg chg="ord setBg">
        <pc:chgData name="Mervin Brookins" userId="06481a3770675abe" providerId="LiveId" clId="{362E8FAD-3D2D-4DE8-85FA-CE0368D47575}" dt="2026-04-27T00:38:47.126" v="1272"/>
        <pc:sldMkLst>
          <pc:docMk/>
          <pc:sldMk cId="1705064413" sldId="277"/>
        </pc:sldMkLst>
      </pc:sldChg>
      <pc:sldChg chg="addSp modSp mod ord setBg">
        <pc:chgData name="Mervin Brookins" userId="06481a3770675abe" providerId="LiveId" clId="{362E8FAD-3D2D-4DE8-85FA-CE0368D47575}" dt="2026-04-27T00:38:15.486" v="1254" actId="1076"/>
        <pc:sldMkLst>
          <pc:docMk/>
          <pc:sldMk cId="3647161467" sldId="278"/>
        </pc:sldMkLst>
        <pc:spChg chg="add mod">
          <ac:chgData name="Mervin Brookins" userId="06481a3770675abe" providerId="LiveId" clId="{362E8FAD-3D2D-4DE8-85FA-CE0368D47575}" dt="2026-04-27T00:38:15.486" v="1254" actId="1076"/>
          <ac:spMkLst>
            <pc:docMk/>
            <pc:sldMk cId="3647161467" sldId="278"/>
            <ac:spMk id="3" creationId="{759CA680-2728-652C-9EE3-FEC44E80673F}"/>
          </ac:spMkLst>
        </pc:spChg>
      </pc:sldChg>
      <pc:sldChg chg="ord setBg">
        <pc:chgData name="Mervin Brookins" userId="06481a3770675abe" providerId="LiveId" clId="{362E8FAD-3D2D-4DE8-85FA-CE0368D47575}" dt="2026-04-27T00:39:13.147" v="1274"/>
        <pc:sldMkLst>
          <pc:docMk/>
          <pc:sldMk cId="1741321737" sldId="279"/>
        </pc:sldMkLst>
      </pc:sldChg>
      <pc:sldChg chg="ord setBg">
        <pc:chgData name="Mervin Brookins" userId="06481a3770675abe" providerId="LiveId" clId="{362E8FAD-3D2D-4DE8-85FA-CE0368D47575}" dt="2026-04-27T03:39:43.491" v="1306"/>
        <pc:sldMkLst>
          <pc:docMk/>
          <pc:sldMk cId="576222569" sldId="281"/>
        </pc:sldMkLst>
      </pc:sldChg>
      <pc:sldChg chg="addSp modSp mod ord setBg">
        <pc:chgData name="Mervin Brookins" userId="06481a3770675abe" providerId="LiveId" clId="{362E8FAD-3D2D-4DE8-85FA-CE0368D47575}" dt="2026-04-26T20:54:36.720" v="465" actId="1076"/>
        <pc:sldMkLst>
          <pc:docMk/>
          <pc:sldMk cId="2881143816" sldId="283"/>
        </pc:sldMkLst>
        <pc:spChg chg="add mod">
          <ac:chgData name="Mervin Brookins" userId="06481a3770675abe" providerId="LiveId" clId="{362E8FAD-3D2D-4DE8-85FA-CE0368D47575}" dt="2026-04-26T20:54:36.720" v="465" actId="1076"/>
          <ac:spMkLst>
            <pc:docMk/>
            <pc:sldMk cId="2881143816" sldId="283"/>
            <ac:spMk id="3" creationId="{A79140C9-6F41-C6BA-5D10-F504B28E3AD8}"/>
          </ac:spMkLst>
        </pc:spChg>
      </pc:sldChg>
      <pc:sldChg chg="setBg">
        <pc:chgData name="Mervin Brookins" userId="06481a3770675abe" providerId="LiveId" clId="{362E8FAD-3D2D-4DE8-85FA-CE0368D47575}" dt="2026-04-24T21:31:53.933" v="233"/>
        <pc:sldMkLst>
          <pc:docMk/>
          <pc:sldMk cId="157418173" sldId="284"/>
        </pc:sldMkLst>
      </pc:sldChg>
      <pc:sldChg chg="addSp modSp mod ord">
        <pc:chgData name="Mervin Brookins" userId="06481a3770675abe" providerId="LiveId" clId="{362E8FAD-3D2D-4DE8-85FA-CE0368D47575}" dt="2026-04-27T00:34:25.669" v="1210"/>
        <pc:sldMkLst>
          <pc:docMk/>
          <pc:sldMk cId="3852635565" sldId="293"/>
        </pc:sldMkLst>
        <pc:spChg chg="add mod">
          <ac:chgData name="Mervin Brookins" userId="06481a3770675abe" providerId="LiveId" clId="{362E8FAD-3D2D-4DE8-85FA-CE0368D47575}" dt="2026-04-26T21:27:50.901" v="813" actId="1076"/>
          <ac:spMkLst>
            <pc:docMk/>
            <pc:sldMk cId="3852635565" sldId="293"/>
            <ac:spMk id="3" creationId="{2E2B9217-551F-10F6-794F-E662D27858BC}"/>
          </ac:spMkLst>
        </pc:spChg>
      </pc:sldChg>
      <pc:sldChg chg="ord setBg">
        <pc:chgData name="Mervin Brookins" userId="06481a3770675abe" providerId="LiveId" clId="{362E8FAD-3D2D-4DE8-85FA-CE0368D47575}" dt="2026-04-24T21:40:18.278" v="287"/>
        <pc:sldMkLst>
          <pc:docMk/>
          <pc:sldMk cId="942277876" sldId="298"/>
        </pc:sldMkLst>
      </pc:sldChg>
      <pc:sldChg chg="addSp modSp mod ord setBg">
        <pc:chgData name="Mervin Brookins" userId="06481a3770675abe" providerId="LiveId" clId="{362E8FAD-3D2D-4DE8-85FA-CE0368D47575}" dt="2026-04-26T21:44:30.957" v="1153"/>
        <pc:sldMkLst>
          <pc:docMk/>
          <pc:sldMk cId="973504271" sldId="299"/>
        </pc:sldMkLst>
        <pc:spChg chg="add mod">
          <ac:chgData name="Mervin Brookins" userId="06481a3770675abe" providerId="LiveId" clId="{362E8FAD-3D2D-4DE8-85FA-CE0368D47575}" dt="2026-04-26T21:24:36.573" v="666" actId="1076"/>
          <ac:spMkLst>
            <pc:docMk/>
            <pc:sldMk cId="973504271" sldId="299"/>
            <ac:spMk id="3" creationId="{FB111DD0-A49E-BE57-F0C1-E696BBD75E1B}"/>
          </ac:spMkLst>
        </pc:spChg>
      </pc:sldChg>
      <pc:sldChg chg="ord setBg">
        <pc:chgData name="Mervin Brookins" userId="06481a3770675abe" providerId="LiveId" clId="{362E8FAD-3D2D-4DE8-85FA-CE0368D47575}" dt="2026-04-24T21:53:43.387" v="402"/>
        <pc:sldMkLst>
          <pc:docMk/>
          <pc:sldMk cId="1945357819" sldId="302"/>
        </pc:sldMkLst>
      </pc:sldChg>
      <pc:sldChg chg="addSp modSp mod ord setBg">
        <pc:chgData name="Mervin Brookins" userId="06481a3770675abe" providerId="LiveId" clId="{362E8FAD-3D2D-4DE8-85FA-CE0368D47575}" dt="2026-04-27T03:34:05.406" v="1285" actId="20577"/>
        <pc:sldMkLst>
          <pc:docMk/>
          <pc:sldMk cId="834837514" sldId="303"/>
        </pc:sldMkLst>
        <pc:spChg chg="add mod">
          <ac:chgData name="Mervin Brookins" userId="06481a3770675abe" providerId="LiveId" clId="{362E8FAD-3D2D-4DE8-85FA-CE0368D47575}" dt="2026-04-27T03:34:05.406" v="1285" actId="20577"/>
          <ac:spMkLst>
            <pc:docMk/>
            <pc:sldMk cId="834837514" sldId="303"/>
            <ac:spMk id="3" creationId="{AFB1B752-CECE-7637-5ECC-92DD9A8F4168}"/>
          </ac:spMkLst>
        </pc:spChg>
      </pc:sldChg>
      <pc:sldChg chg="setBg">
        <pc:chgData name="Mervin Brookins" userId="06481a3770675abe" providerId="LiveId" clId="{362E8FAD-3D2D-4DE8-85FA-CE0368D47575}" dt="2026-04-24T21:28:30.850" v="220"/>
        <pc:sldMkLst>
          <pc:docMk/>
          <pc:sldMk cId="1351619245" sldId="304"/>
        </pc:sldMkLst>
      </pc:sldChg>
      <pc:sldChg chg="delSp new mod ord modTransition setBg">
        <pc:chgData name="Mervin Brookins" userId="06481a3770675abe" providerId="LiveId" clId="{362E8FAD-3D2D-4DE8-85FA-CE0368D47575}" dt="2026-04-28T03:26:57.150" v="1364"/>
        <pc:sldMkLst>
          <pc:docMk/>
          <pc:sldMk cId="1123534883" sldId="305"/>
        </pc:sldMkLst>
      </pc:sldChg>
      <pc:sldChg chg="delSp new mod setBg">
        <pc:chgData name="Mervin Brookins" userId="06481a3770675abe" providerId="LiveId" clId="{362E8FAD-3D2D-4DE8-85FA-CE0368D47575}" dt="2026-04-26T21:40:44.337" v="1102"/>
        <pc:sldMkLst>
          <pc:docMk/>
          <pc:sldMk cId="1336387057" sldId="306"/>
        </pc:sldMkLst>
      </pc:sldChg>
      <pc:sldChg chg="addSp delSp modSp new mod setBg">
        <pc:chgData name="Mervin Brookins" userId="06481a3770675abe" providerId="LiveId" clId="{362E8FAD-3D2D-4DE8-85FA-CE0368D47575}" dt="2026-04-27T03:45:19.744" v="1347" actId="1076"/>
        <pc:sldMkLst>
          <pc:docMk/>
          <pc:sldMk cId="782157330" sldId="307"/>
        </pc:sldMkLst>
        <pc:spChg chg="del">
          <ac:chgData name="Mervin Brookins" userId="06481a3770675abe" providerId="LiveId" clId="{362E8FAD-3D2D-4DE8-85FA-CE0368D47575}" dt="2026-04-27T03:34:45.606" v="1294" actId="478"/>
          <ac:spMkLst>
            <pc:docMk/>
            <pc:sldMk cId="782157330" sldId="307"/>
            <ac:spMk id="2" creationId="{F3F8D583-8BB0-1618-11F1-4E914BF40378}"/>
          </ac:spMkLst>
        </pc:spChg>
        <pc:spChg chg="del">
          <ac:chgData name="Mervin Brookins" userId="06481a3770675abe" providerId="LiveId" clId="{362E8FAD-3D2D-4DE8-85FA-CE0368D47575}" dt="2026-04-27T03:34:50.172" v="1295" actId="478"/>
          <ac:spMkLst>
            <pc:docMk/>
            <pc:sldMk cId="782157330" sldId="307"/>
            <ac:spMk id="3" creationId="{53FA583C-FB13-EB63-D36B-C9F8C4F4F897}"/>
          </ac:spMkLst>
        </pc:spChg>
        <pc:spChg chg="add mod">
          <ac:chgData name="Mervin Brookins" userId="06481a3770675abe" providerId="LiveId" clId="{362E8FAD-3D2D-4DE8-85FA-CE0368D47575}" dt="2026-04-27T03:45:19.744" v="1347" actId="1076"/>
          <ac:spMkLst>
            <pc:docMk/>
            <pc:sldMk cId="782157330" sldId="307"/>
            <ac:spMk id="4" creationId="{35A86952-5D82-DCC6-26C4-F21A552451D8}"/>
          </ac:spMkLst>
        </pc:spChg>
      </pc:sldChg>
      <pc:sldChg chg="new setBg">
        <pc:chgData name="Mervin Brookins" userId="06481a3770675abe" providerId="LiveId" clId="{362E8FAD-3D2D-4DE8-85FA-CE0368D47575}" dt="2026-04-27T03:46:24.401" v="1351"/>
        <pc:sldMkLst>
          <pc:docMk/>
          <pc:sldMk cId="1000993585" sldId="308"/>
        </pc:sldMkLst>
      </pc:sldChg>
      <pc:sldChg chg="new ord setBg">
        <pc:chgData name="Mervin Brookins" userId="06481a3770675abe" providerId="LiveId" clId="{362E8FAD-3D2D-4DE8-85FA-CE0368D47575}" dt="2026-04-28T03:40:19.023" v="1374"/>
        <pc:sldMkLst>
          <pc:docMk/>
          <pc:sldMk cId="3823031647" sldId="309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5F6C9-3511-4D40-B496-AB0B11591C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7E75DB-99E0-4F06-97C2-30D6539BE9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061A7C-72A4-44F1-8ECA-64A500156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A481E-7EF1-4764-9471-199B3CC0C189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3C8B43-EDDB-4C67-B8CD-AEA01D6DE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68E466-CD9C-43B6-B07A-43F1D0B30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89EB5-DA21-41B0-A675-758B7C8C01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65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4000">
        <p14:reveal/>
      </p:transition>
    </mc:Choice>
    <mc:Fallback xmlns="">
      <p:transition spd="slow" advClick="0" advTm="4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3B5E6-E6DE-4F59-B789-2D7835987B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0D6E56-0169-46DF-8471-4D56175BB8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048A46-0D6B-4742-9C32-7A6653ABA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A481E-7EF1-4764-9471-199B3CC0C189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53AB1E-3821-4E7B-A2A0-BC874DB3E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32301-B440-4780-9DB2-287A6CA32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89EB5-DA21-41B0-A675-758B7C8C01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677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4000">
        <p14:reveal/>
      </p:transition>
    </mc:Choice>
    <mc:Fallback xmlns="">
      <p:transition spd="slow" advClick="0" advTm="4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E072B89-A31C-41B1-8AA2-24DDFCB672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FDDCDC-E56D-4267-8E1F-0C62DA2C5C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486C46-C6DE-45B4-891C-6B0B91F4D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A481E-7EF1-4764-9471-199B3CC0C189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4D6BF9-9855-4F45-9CA2-B509C94747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EFA8D3-4FA8-41FA-9635-A13989412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89EB5-DA21-41B0-A675-758B7C8C01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996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4000">
        <p14:reveal/>
      </p:transition>
    </mc:Choice>
    <mc:Fallback xmlns="">
      <p:transition spd="slow" advClick="0" advTm="4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13DF92-1F43-4783-AFBE-09BAFD3CF5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95DF74-6D56-4ABA-BC06-B2124A6AFA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B8D010-86B1-4991-8256-95805B266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A481E-7EF1-4764-9471-199B3CC0C189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D2438-185A-4D1B-A739-85B54694B8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2F8B0B-5345-4C4F-AE39-1C11AB5C2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89EB5-DA21-41B0-A675-758B7C8C01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714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4000">
        <p14:reveal/>
      </p:transition>
    </mc:Choice>
    <mc:Fallback xmlns="">
      <p:transition spd="slow" advClick="0" advTm="4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A8F9A4-9008-4966-B02B-937A4FD25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B51FE8-7B89-4215-AED3-2B235083EF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4FD203-DCA9-430D-B2B7-3704750192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A481E-7EF1-4764-9471-199B3CC0C189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71CE91-B330-4D78-83A0-A4C3FF35A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CF2BD9-0E29-4FBC-9851-7BF353563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89EB5-DA21-41B0-A675-758B7C8C01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472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4000">
        <p14:reveal/>
      </p:transition>
    </mc:Choice>
    <mc:Fallback xmlns="">
      <p:transition spd="slow" advClick="0" advTm="4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E38FA2-3DF2-4EAD-8176-EA5BC3319D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0A812D-C775-4195-B069-DEECC2AA2C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82552B-8B09-42B0-92FF-CA59828314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02D2D7-361B-4C83-BD32-311682672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A481E-7EF1-4764-9471-199B3CC0C189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345575-DCF9-4E67-B8BC-9C57215DB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2C380E-C5C1-48B2-AB08-C2865429F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89EB5-DA21-41B0-A675-758B7C8C01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568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4000">
        <p14:reveal/>
      </p:transition>
    </mc:Choice>
    <mc:Fallback xmlns="">
      <p:transition spd="slow" advClick="0" advTm="4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D75376-8528-4018-9BC3-B793DFF944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9F1ED3-CF12-4B96-90D2-A7C4A80A4E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63AC76-CFBE-4589-99E5-D9878E4CEC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A9B694-D798-4B2C-8FA6-FEB1DA53D3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19C736F-D714-40BF-9260-B96FAC8950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71598AE-1F32-4450-9D9E-4572F8B203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A481E-7EF1-4764-9471-199B3CC0C189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0F6E6F9-0C7C-4D8B-B3A6-8E59CDB00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966C4EF-ADE8-4356-B56B-61C9E91D8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89EB5-DA21-41B0-A675-758B7C8C01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178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4000">
        <p14:reveal/>
      </p:transition>
    </mc:Choice>
    <mc:Fallback xmlns="">
      <p:transition spd="slow" advClick="0" advTm="4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FC83E6-5A95-4645-9294-B34E8D80E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F48479C-7F8B-497A-BAF9-9357FBFA24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A481E-7EF1-4764-9471-199B3CC0C189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924EF8-5ACB-4132-AEC5-3F709214F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1ED952-9998-415F-A307-7B3814894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89EB5-DA21-41B0-A675-758B7C8C01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26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4000">
        <p14:reveal/>
      </p:transition>
    </mc:Choice>
    <mc:Fallback xmlns="">
      <p:transition spd="slow" advClick="0" advTm="4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8425E69-D5E0-4B92-83FD-B221BF7B6D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A481E-7EF1-4764-9471-199B3CC0C189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403AAA-9520-494F-9FCE-FC5DC6FD6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A4A50D-3514-4EBD-B955-59ACE9CA1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89EB5-DA21-41B0-A675-758B7C8C01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691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4000">
        <p14:reveal/>
      </p:transition>
    </mc:Choice>
    <mc:Fallback xmlns="">
      <p:transition spd="slow" advClick="0" advTm="4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842CEE-2592-4E02-9A4A-94C4FC80B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0D6FBA-916B-4623-A7D6-A8BD4B6E62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72325D-79AF-45BB-873D-4467143BB0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0EB4A8-935B-42AC-BBDD-2DBBB3FBFC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A481E-7EF1-4764-9471-199B3CC0C189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E063FC-46BD-4BF7-9633-BA2CA16097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EBC6FF-2AAA-47B1-A231-22EB7B5A8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89EB5-DA21-41B0-A675-758B7C8C01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236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4000">
        <p14:reveal/>
      </p:transition>
    </mc:Choice>
    <mc:Fallback xmlns="">
      <p:transition spd="slow" advClick="0" advTm="4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38C321-C6A7-4404-9D9B-FD7191FAF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C4FB6F7-FAB4-40D2-84D8-BAA39018CD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CDB62C-26A9-44BC-9D74-E950343AFA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BDE6AF-9B7D-4E83-BEB2-016C8EA35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A481E-7EF1-4764-9471-199B3CC0C189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A255DE-417E-420C-939B-4B97788276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30160B-472C-479F-9D01-5A7063C1F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89EB5-DA21-41B0-A675-758B7C8C01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034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4000">
        <p14:reveal/>
      </p:transition>
    </mc:Choice>
    <mc:Fallback xmlns="">
      <p:transition spd="slow" advClick="0" advTm="4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4F52EB6-2870-400C-9D15-9A8FF0C00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A03E77-7AE9-4F26-B124-90475379F8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CF141D-4ECD-4F31-8AA6-5B7842CF8F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DA481E-7EF1-4764-9471-199B3CC0C189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9F0CA4-D2D4-47C1-A57C-5F256B23DB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815EE2-CCA4-45A0-899D-4310B5B34F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C89EB5-DA21-41B0-A675-758B7C8C01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806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mc:AlternateContent xmlns:mc="http://schemas.openxmlformats.org/markup-compatibility/2006" xmlns:p14="http://schemas.microsoft.com/office/powerpoint/2010/main">
    <mc:Choice Requires="p14">
      <p:transition spd="slow" p14:dur="3400" advClick="0" advTm="4000">
        <p14:reveal/>
      </p:transition>
    </mc:Choice>
    <mc:Fallback xmlns="">
      <p:transition spd="slow" advClick="0" advTm="4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f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f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f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f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f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f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f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f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f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f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4000" b="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31 Change the World">
            <a:hlinkClick r:id="" action="ppaction://media"/>
            <a:extLst>
              <a:ext uri="{FF2B5EF4-FFF2-40B4-BE49-F238E27FC236}">
                <a16:creationId xmlns:a16="http://schemas.microsoft.com/office/drawing/2014/main" id="{F626355E-69B9-4377-8841-2222FAFC48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6326" y="63738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96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8000">
        <p14:reveal/>
      </p:transition>
    </mc:Choice>
    <mc:Fallback xmlns="">
      <p:transition spd="slow" advClick="0" advTm="1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DBEA3C8-BF24-B4FC-4840-D9A81963A5BD}"/>
              </a:ext>
            </a:extLst>
          </p:cNvPr>
          <p:cNvSpPr/>
          <p:nvPr/>
        </p:nvSpPr>
        <p:spPr>
          <a:xfrm>
            <a:off x="2018436" y="5793085"/>
            <a:ext cx="501823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Youth Leadership</a:t>
            </a:r>
          </a:p>
        </p:txBody>
      </p:sp>
    </p:spTree>
    <p:extLst>
      <p:ext uri="{BB962C8B-B14F-4D97-AF65-F5344CB8AC3E}">
        <p14:creationId xmlns:p14="http://schemas.microsoft.com/office/powerpoint/2010/main" val="3188604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0993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3E97889-CE9A-C6C5-AF2F-E8BB6560F557}"/>
              </a:ext>
            </a:extLst>
          </p:cNvPr>
          <p:cNvSpPr/>
          <p:nvPr/>
        </p:nvSpPr>
        <p:spPr>
          <a:xfrm>
            <a:off x="191181" y="1862435"/>
            <a:ext cx="42912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T-shirts to Ties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14015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4702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9044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9696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59CA680-2728-652C-9EE3-FEC44E80673F}"/>
              </a:ext>
            </a:extLst>
          </p:cNvPr>
          <p:cNvSpPr/>
          <p:nvPr/>
        </p:nvSpPr>
        <p:spPr>
          <a:xfrm>
            <a:off x="5272303" y="119360"/>
            <a:ext cx="67718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Transformational Travel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47161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5064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1321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E2B9217-551F-10F6-794F-E662D27858BC}"/>
              </a:ext>
            </a:extLst>
          </p:cNvPr>
          <p:cNvSpPr/>
          <p:nvPr/>
        </p:nvSpPr>
        <p:spPr>
          <a:xfrm>
            <a:off x="6354353" y="0"/>
            <a:ext cx="39870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Insight Group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52635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9398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6222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79140C9-6F41-C6BA-5D10-F504B28E3AD8}"/>
              </a:ext>
            </a:extLst>
          </p:cNvPr>
          <p:cNvSpPr/>
          <p:nvPr/>
        </p:nvSpPr>
        <p:spPr>
          <a:xfrm>
            <a:off x="2659731" y="363835"/>
            <a:ext cx="46881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Building Bridges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81143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1619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9000" b="-10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5357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2277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418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6387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3031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35348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15000">
        <p14:reveal/>
      </p:transition>
    </mc:Choice>
    <mc:Fallback>
      <p:transition spd="slow" advClick="0" advTm="15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2000" b="-6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884A698-1B45-D2D9-2290-A1605820AFEF}"/>
              </a:ext>
            </a:extLst>
          </p:cNvPr>
          <p:cNvSpPr/>
          <p:nvPr/>
        </p:nvSpPr>
        <p:spPr>
          <a:xfrm>
            <a:off x="-72504" y="0"/>
            <a:ext cx="818589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No Guns No Violence Pledge</a:t>
            </a:r>
          </a:p>
        </p:txBody>
      </p:sp>
    </p:spTree>
    <p:extLst>
      <p:ext uri="{BB962C8B-B14F-4D97-AF65-F5344CB8AC3E}">
        <p14:creationId xmlns:p14="http://schemas.microsoft.com/office/powerpoint/2010/main" val="3668951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5B71357-F58D-D804-9116-17D4C9F2643A}"/>
              </a:ext>
            </a:extLst>
          </p:cNvPr>
          <p:cNvSpPr/>
          <p:nvPr/>
        </p:nvSpPr>
        <p:spPr>
          <a:xfrm>
            <a:off x="369239" y="401935"/>
            <a:ext cx="25635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Sac High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5616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FB1B752-CECE-7637-5ECC-92DD9A8F4168}"/>
              </a:ext>
            </a:extLst>
          </p:cNvPr>
          <p:cNvSpPr/>
          <p:nvPr/>
        </p:nvSpPr>
        <p:spPr>
          <a:xfrm>
            <a:off x="3162385" y="1049635"/>
            <a:ext cx="45464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Highlands High</a:t>
            </a:r>
          </a:p>
        </p:txBody>
      </p:sp>
    </p:spTree>
    <p:extLst>
      <p:ext uri="{BB962C8B-B14F-4D97-AF65-F5344CB8AC3E}">
        <p14:creationId xmlns:p14="http://schemas.microsoft.com/office/powerpoint/2010/main" val="834837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903B702-18A2-997F-494E-34EC77A611DE}"/>
              </a:ext>
            </a:extLst>
          </p:cNvPr>
          <p:cNvSpPr/>
          <p:nvPr/>
        </p:nvSpPr>
        <p:spPr>
          <a:xfrm>
            <a:off x="1995404" y="2024360"/>
            <a:ext cx="42197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Kennedy High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83200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5A86952-5D82-DCC6-26C4-F21A552451D8}"/>
              </a:ext>
            </a:extLst>
          </p:cNvPr>
          <p:cNvSpPr/>
          <p:nvPr/>
        </p:nvSpPr>
        <p:spPr>
          <a:xfrm>
            <a:off x="800879" y="0"/>
            <a:ext cx="37322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Foothill High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82157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B111DD0-A49E-BE57-F0C1-E696BBD75E1B}"/>
              </a:ext>
            </a:extLst>
          </p:cNvPr>
          <p:cNvSpPr/>
          <p:nvPr/>
        </p:nvSpPr>
        <p:spPr>
          <a:xfrm>
            <a:off x="4138844" y="738485"/>
            <a:ext cx="78386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Empowering Conversations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73504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6000" r="-1000" b="-7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0135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26279</TotalTime>
  <Words>26</Words>
  <Application>Microsoft Office PowerPoint</Application>
  <PresentationFormat>Widescreen</PresentationFormat>
  <Paragraphs>11</Paragraphs>
  <Slides>28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mervin brookins</dc:creator>
  <cp:lastModifiedBy>Mervin Brookins</cp:lastModifiedBy>
  <cp:revision>9</cp:revision>
  <dcterms:created xsi:type="dcterms:W3CDTF">2019-11-13T10:21:03Z</dcterms:created>
  <dcterms:modified xsi:type="dcterms:W3CDTF">2026-04-28T03:40:27Z</dcterms:modified>
</cp:coreProperties>
</file>